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84" r:id="rId3"/>
    <p:sldId id="288" r:id="rId4"/>
    <p:sldId id="289" r:id="rId5"/>
    <p:sldId id="307" r:id="rId6"/>
    <p:sldId id="282" r:id="rId7"/>
    <p:sldId id="308" r:id="rId8"/>
    <p:sldId id="261" r:id="rId9"/>
    <p:sldId id="287" r:id="rId10"/>
    <p:sldId id="291" r:id="rId11"/>
    <p:sldId id="292" r:id="rId12"/>
    <p:sldId id="293" r:id="rId13"/>
    <p:sldId id="294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5" r:id="rId24"/>
    <p:sldId id="306" r:id="rId25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50" d="100"/>
          <a:sy n="50" d="100"/>
        </p:scale>
        <p:origin x="1520" y="1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1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47228AF-86E2-4C4A-8049-4E423CDC6970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0B4A6BC9-995F-4098-8A83-FD1F19224E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819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112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114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85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476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110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660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94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952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200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662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FE36F-0000-4890-81B2-EAB1E006CBE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24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FE36F-0000-4890-81B2-EAB1E006CBE5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492F2-7D8D-4C44-B37F-497DAECBBD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107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Piscatorial Percentages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Source: John Mason</a:t>
            </a:r>
          </a:p>
          <a:p>
            <a:r>
              <a:rPr lang="en-GB" dirty="0"/>
              <a:t>Opening plenary ATM 2015</a:t>
            </a:r>
          </a:p>
        </p:txBody>
      </p:sp>
    </p:spTree>
    <p:extLst>
      <p:ext uri="{BB962C8B-B14F-4D97-AF65-F5344CB8AC3E}">
        <p14:creationId xmlns:p14="http://schemas.microsoft.com/office/powerpoint/2010/main" val="3318393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48466" y="1351128"/>
            <a:ext cx="5086350" cy="5105400"/>
            <a:chOff x="2028825" y="876300"/>
            <a:chExt cx="5086350" cy="51054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8825" y="876300"/>
              <a:ext cx="5086350" cy="510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8801" y="4899655"/>
              <a:ext cx="1652797" cy="1039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4441" y="4260152"/>
              <a:ext cx="995111" cy="1679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191069" y="1351128"/>
            <a:ext cx="375739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fish tank contains 200 fish.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97% of them are small, the rest are large.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I want to remove some of the small fish so that the remainder form 94% of the fish left in the tank.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How many should I remove?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53897" y="286602"/>
            <a:ext cx="46362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Piscatorial Percentages</a:t>
            </a:r>
          </a:p>
        </p:txBody>
      </p:sp>
    </p:spTree>
    <p:extLst>
      <p:ext uri="{BB962C8B-B14F-4D97-AF65-F5344CB8AC3E}">
        <p14:creationId xmlns:p14="http://schemas.microsoft.com/office/powerpoint/2010/main" val="870229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48466" y="1351128"/>
            <a:ext cx="5086350" cy="5105400"/>
            <a:chOff x="2028825" y="876300"/>
            <a:chExt cx="5086350" cy="51054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8825" y="876300"/>
              <a:ext cx="5086350" cy="510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8801" y="4899655"/>
              <a:ext cx="1652797" cy="1039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4441" y="4260152"/>
              <a:ext cx="995111" cy="1679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191069" y="1351128"/>
            <a:ext cx="375739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fish tank contains 200 fish.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96% of them are small, the rest are large.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I want to remove some of the small fish so that the remainder form 92% of the fish left in the tank.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How many should I remove?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53897" y="286602"/>
            <a:ext cx="46362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Piscatorial Percentages</a:t>
            </a:r>
          </a:p>
        </p:txBody>
      </p:sp>
    </p:spTree>
    <p:extLst>
      <p:ext uri="{BB962C8B-B14F-4D97-AF65-F5344CB8AC3E}">
        <p14:creationId xmlns:p14="http://schemas.microsoft.com/office/powerpoint/2010/main" val="4024215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48466" y="1351128"/>
            <a:ext cx="5086350" cy="5105400"/>
            <a:chOff x="2028825" y="876300"/>
            <a:chExt cx="5086350" cy="51054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8825" y="876300"/>
              <a:ext cx="5086350" cy="510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8801" y="4899655"/>
              <a:ext cx="1652797" cy="1039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4441" y="4260152"/>
              <a:ext cx="995111" cy="1679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191069" y="1351128"/>
            <a:ext cx="375739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fish tank contains 200 fish.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95% of them are small, the rest are large.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I want to remove some of the small fish so that the remainder form 90% of the fish left in the tank.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How many should I remove?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53897" y="286602"/>
            <a:ext cx="46362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Piscatorial Percentages</a:t>
            </a:r>
          </a:p>
        </p:txBody>
      </p:sp>
    </p:spTree>
    <p:extLst>
      <p:ext uri="{BB962C8B-B14F-4D97-AF65-F5344CB8AC3E}">
        <p14:creationId xmlns:p14="http://schemas.microsoft.com/office/powerpoint/2010/main" val="899612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48466" y="1351128"/>
            <a:ext cx="5086350" cy="5105400"/>
            <a:chOff x="2028825" y="876300"/>
            <a:chExt cx="5086350" cy="51054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8825" y="876300"/>
              <a:ext cx="5086350" cy="510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8801" y="4899655"/>
              <a:ext cx="1652797" cy="1039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4441" y="4260152"/>
              <a:ext cx="995111" cy="1679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191069" y="1351128"/>
            <a:ext cx="375739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fish tank contains 200 fish.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94% of them are small, the rest are large.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I want to remove some of the small fish so that the remainder form 88% of the fish left in the tank.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How many should I remove?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53897" y="286602"/>
            <a:ext cx="46362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Piscatorial Percentages</a:t>
            </a:r>
          </a:p>
        </p:txBody>
      </p:sp>
    </p:spTree>
    <p:extLst>
      <p:ext uri="{BB962C8B-B14F-4D97-AF65-F5344CB8AC3E}">
        <p14:creationId xmlns:p14="http://schemas.microsoft.com/office/powerpoint/2010/main" val="3254509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48466" y="1351128"/>
            <a:ext cx="5086350" cy="5105400"/>
            <a:chOff x="2028825" y="876300"/>
            <a:chExt cx="5086350" cy="51054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8825" y="876300"/>
              <a:ext cx="5086350" cy="510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8801" y="4899655"/>
              <a:ext cx="1652797" cy="1039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4441" y="4260152"/>
              <a:ext cx="995111" cy="1679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191069" y="1351128"/>
            <a:ext cx="375739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fish tank contains 300 fish.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98% of them are small, the rest are large.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I want to remove some of the small fish so that the remainder form 94% of the fish left in the tank.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How many should I remove?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53897" y="286602"/>
            <a:ext cx="46362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Piscatorial Percentages</a:t>
            </a:r>
          </a:p>
        </p:txBody>
      </p:sp>
    </p:spTree>
    <p:extLst>
      <p:ext uri="{BB962C8B-B14F-4D97-AF65-F5344CB8AC3E}">
        <p14:creationId xmlns:p14="http://schemas.microsoft.com/office/powerpoint/2010/main" val="841759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48466" y="1351128"/>
            <a:ext cx="5086350" cy="5105400"/>
            <a:chOff x="2028825" y="876300"/>
            <a:chExt cx="5086350" cy="51054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8825" y="876300"/>
              <a:ext cx="5086350" cy="510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8801" y="4899655"/>
              <a:ext cx="1652797" cy="1039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4441" y="4260152"/>
              <a:ext cx="995111" cy="1679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191069" y="1351128"/>
            <a:ext cx="375739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fish tank contains 300 fish.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97% of them are small, the rest are large.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I want to remove some of the small fish so that the remainder form 91% of the fish left in the tank.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How many should I remove?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53897" y="286602"/>
            <a:ext cx="46362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Piscatorial Percentages</a:t>
            </a:r>
          </a:p>
        </p:txBody>
      </p:sp>
    </p:spTree>
    <p:extLst>
      <p:ext uri="{BB962C8B-B14F-4D97-AF65-F5344CB8AC3E}">
        <p14:creationId xmlns:p14="http://schemas.microsoft.com/office/powerpoint/2010/main" val="4269788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48466" y="1351128"/>
            <a:ext cx="5086350" cy="5105400"/>
            <a:chOff x="2028825" y="876300"/>
            <a:chExt cx="5086350" cy="51054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8825" y="876300"/>
              <a:ext cx="5086350" cy="510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8801" y="4899655"/>
              <a:ext cx="1652797" cy="1039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4441" y="4260152"/>
              <a:ext cx="995111" cy="1679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191069" y="1351128"/>
            <a:ext cx="375739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fish tank contains 300 fish.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96% of them are small, the rest are large.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I want to remove some of the small fish so that the remainder form 88% of the fish left in the tank.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How many should I remove?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53897" y="286602"/>
            <a:ext cx="46362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Piscatorial Percentages</a:t>
            </a:r>
          </a:p>
        </p:txBody>
      </p:sp>
    </p:spTree>
    <p:extLst>
      <p:ext uri="{BB962C8B-B14F-4D97-AF65-F5344CB8AC3E}">
        <p14:creationId xmlns:p14="http://schemas.microsoft.com/office/powerpoint/2010/main" val="2027813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48466" y="1351128"/>
            <a:ext cx="5086350" cy="5105400"/>
            <a:chOff x="2028825" y="876300"/>
            <a:chExt cx="5086350" cy="51054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8825" y="876300"/>
              <a:ext cx="5086350" cy="510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8801" y="4899655"/>
              <a:ext cx="1652797" cy="1039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4441" y="4260152"/>
              <a:ext cx="995111" cy="1679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191069" y="1351128"/>
            <a:ext cx="375739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fish tank contains 300 fish.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95% of them are small, the rest are large.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I want to remove some of the small fish so that the remainder form 85% of the fish left in the tank.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How many should I remove?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53897" y="286602"/>
            <a:ext cx="46362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Piscatorial Percentages</a:t>
            </a:r>
          </a:p>
        </p:txBody>
      </p:sp>
    </p:spTree>
    <p:extLst>
      <p:ext uri="{BB962C8B-B14F-4D97-AF65-F5344CB8AC3E}">
        <p14:creationId xmlns:p14="http://schemas.microsoft.com/office/powerpoint/2010/main" val="2740913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48466" y="1351128"/>
            <a:ext cx="5086350" cy="5105400"/>
            <a:chOff x="2028825" y="876300"/>
            <a:chExt cx="5086350" cy="51054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8825" y="876300"/>
              <a:ext cx="5086350" cy="510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8801" y="4899655"/>
              <a:ext cx="1652797" cy="1039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4441" y="4260152"/>
              <a:ext cx="995111" cy="1679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191069" y="1351128"/>
            <a:ext cx="375739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fish tank contains 150 fish.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98% of them are small, the rest are large.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I want to remove some of the small fish so that the remainder form 97% of the fish left in the tank.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How many should I remove?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53897" y="286602"/>
            <a:ext cx="46362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Piscatorial Percentages</a:t>
            </a:r>
          </a:p>
        </p:txBody>
      </p:sp>
    </p:spTree>
    <p:extLst>
      <p:ext uri="{BB962C8B-B14F-4D97-AF65-F5344CB8AC3E}">
        <p14:creationId xmlns:p14="http://schemas.microsoft.com/office/powerpoint/2010/main" val="272604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48466" y="1351128"/>
            <a:ext cx="5086350" cy="5105400"/>
            <a:chOff x="2028825" y="876300"/>
            <a:chExt cx="5086350" cy="51054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8825" y="876300"/>
              <a:ext cx="5086350" cy="510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8801" y="4899655"/>
              <a:ext cx="1652797" cy="1039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4441" y="4260152"/>
              <a:ext cx="995111" cy="1679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191069" y="1351128"/>
            <a:ext cx="375739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fish tank contains 150 fish.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96% of them are small, the rest are large.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I want to remove some of the small fish so that the remainder form 94% of the fish left in the tank.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How many should I remove?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53897" y="286602"/>
            <a:ext cx="46362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Piscatorial Percentages</a:t>
            </a:r>
          </a:p>
        </p:txBody>
      </p:sp>
    </p:spTree>
    <p:extLst>
      <p:ext uri="{BB962C8B-B14F-4D97-AF65-F5344CB8AC3E}">
        <p14:creationId xmlns:p14="http://schemas.microsoft.com/office/powerpoint/2010/main" val="1178581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8C65ED-9E71-40C9-9F61-DFD7600957D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" name="Group 2"/>
          <p:cNvGrpSpPr/>
          <p:nvPr/>
        </p:nvGrpSpPr>
        <p:grpSpPr>
          <a:xfrm>
            <a:off x="3948466" y="1351128"/>
            <a:ext cx="5086350" cy="5105400"/>
            <a:chOff x="2028825" y="876300"/>
            <a:chExt cx="5086350" cy="51054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8825" y="876300"/>
              <a:ext cx="5086350" cy="510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8801" y="4899655"/>
              <a:ext cx="1652797" cy="1039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4441" y="4260152"/>
              <a:ext cx="995111" cy="1679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191069" y="1351128"/>
            <a:ext cx="375739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fish tank contains 200 fish.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98% of them are small, the rest are large.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I want to remove some of the small fish so that the remainder form 96% of the fish left in the tank.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How many should I remove?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53897" y="286602"/>
            <a:ext cx="46362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Piscatorial Percentages</a:t>
            </a:r>
          </a:p>
        </p:txBody>
      </p:sp>
    </p:spTree>
    <p:extLst>
      <p:ext uri="{BB962C8B-B14F-4D97-AF65-F5344CB8AC3E}">
        <p14:creationId xmlns:p14="http://schemas.microsoft.com/office/powerpoint/2010/main" val="1517043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48466" y="1351128"/>
            <a:ext cx="5086350" cy="5105400"/>
            <a:chOff x="2028825" y="876300"/>
            <a:chExt cx="5086350" cy="51054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8825" y="876300"/>
              <a:ext cx="5086350" cy="510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8801" y="4899655"/>
              <a:ext cx="1652797" cy="1039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4441" y="4260152"/>
              <a:ext cx="995111" cy="1679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191069" y="1351128"/>
            <a:ext cx="375739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fish tank contains 150 fish.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94% of them are small, the rest are large.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I want to remove some of the small fish so that the remainder form 91% of the fish left in the tank.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How many should I remove?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53897" y="286602"/>
            <a:ext cx="46362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Piscatorial Percentages</a:t>
            </a:r>
          </a:p>
        </p:txBody>
      </p:sp>
    </p:spTree>
    <p:extLst>
      <p:ext uri="{BB962C8B-B14F-4D97-AF65-F5344CB8AC3E}">
        <p14:creationId xmlns:p14="http://schemas.microsoft.com/office/powerpoint/2010/main" val="2422785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48466" y="1351128"/>
            <a:ext cx="5086350" cy="5105400"/>
            <a:chOff x="2028825" y="876300"/>
            <a:chExt cx="5086350" cy="51054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8825" y="876300"/>
              <a:ext cx="5086350" cy="510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8801" y="4899655"/>
              <a:ext cx="1652797" cy="1039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4441" y="4260152"/>
              <a:ext cx="995111" cy="1679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191069" y="1351128"/>
            <a:ext cx="375739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fish tank contains 150 fish.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92% of them are small, the rest are large.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I want to remove some of the small fish so that the remainder form 88% of the fish left in the tank.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How many should I remove?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53897" y="286602"/>
            <a:ext cx="46362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Piscatorial Percentages</a:t>
            </a:r>
          </a:p>
        </p:txBody>
      </p:sp>
    </p:spTree>
    <p:extLst>
      <p:ext uri="{BB962C8B-B14F-4D97-AF65-F5344CB8AC3E}">
        <p14:creationId xmlns:p14="http://schemas.microsoft.com/office/powerpoint/2010/main" val="2900120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48466" y="1351128"/>
            <a:ext cx="5086350" cy="5105400"/>
            <a:chOff x="2028825" y="876300"/>
            <a:chExt cx="5086350" cy="51054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8825" y="876300"/>
              <a:ext cx="5086350" cy="510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8801" y="4899655"/>
              <a:ext cx="1652797" cy="1039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4441" y="4260152"/>
              <a:ext cx="995111" cy="1679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191069" y="1351128"/>
            <a:ext cx="375739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fish tank contains 400 fish.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98% of them are small, the rest are large.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I want to remove some of the small fish so that the remainder form 92% of the fish left in the tank.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How many should I remove?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53897" y="286602"/>
            <a:ext cx="46362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Piscatorial Percentages</a:t>
            </a:r>
          </a:p>
        </p:txBody>
      </p:sp>
    </p:spTree>
    <p:extLst>
      <p:ext uri="{BB962C8B-B14F-4D97-AF65-F5344CB8AC3E}">
        <p14:creationId xmlns:p14="http://schemas.microsoft.com/office/powerpoint/2010/main" val="3528959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48466" y="1351128"/>
            <a:ext cx="5086350" cy="5105400"/>
            <a:chOff x="2028825" y="876300"/>
            <a:chExt cx="5086350" cy="51054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8825" y="876300"/>
              <a:ext cx="5086350" cy="510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8801" y="4899655"/>
              <a:ext cx="1652797" cy="1039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4441" y="4260152"/>
              <a:ext cx="995111" cy="1679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191069" y="1351128"/>
            <a:ext cx="375739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fish tank contains 400 fish.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97% of them are small, the rest are large.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I want to remove some of the small fish so that the remainder form 88% of the fish left in the tank.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How many should I remove?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53897" y="286602"/>
            <a:ext cx="46362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Piscatorial Percentages</a:t>
            </a:r>
          </a:p>
        </p:txBody>
      </p:sp>
    </p:spTree>
    <p:extLst>
      <p:ext uri="{BB962C8B-B14F-4D97-AF65-F5344CB8AC3E}">
        <p14:creationId xmlns:p14="http://schemas.microsoft.com/office/powerpoint/2010/main" val="2731900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48466" y="1351128"/>
            <a:ext cx="5086350" cy="5105400"/>
            <a:chOff x="2028825" y="876300"/>
            <a:chExt cx="5086350" cy="51054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8825" y="876300"/>
              <a:ext cx="5086350" cy="510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8801" y="4899655"/>
              <a:ext cx="1652797" cy="1039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4441" y="4260152"/>
              <a:ext cx="995111" cy="1679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191069" y="1351128"/>
            <a:ext cx="375739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fish tank contains 400 fish.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96% of them are small, the rest are large.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I want to remove some of the small fish so that the remainder form 84% of the fish left in the tank.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How many should I remove?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53897" y="286602"/>
            <a:ext cx="46362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Piscatorial Percentages</a:t>
            </a:r>
          </a:p>
        </p:txBody>
      </p:sp>
    </p:spTree>
    <p:extLst>
      <p:ext uri="{BB962C8B-B14F-4D97-AF65-F5344CB8AC3E}">
        <p14:creationId xmlns:p14="http://schemas.microsoft.com/office/powerpoint/2010/main" val="1151354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796584" y="409416"/>
            <a:ext cx="2238231" cy="2246614"/>
            <a:chOff x="2028825" y="876300"/>
            <a:chExt cx="5086350" cy="51054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8825" y="876300"/>
              <a:ext cx="5086350" cy="510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8801" y="4899655"/>
              <a:ext cx="1652797" cy="1039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4441" y="4260152"/>
              <a:ext cx="995111" cy="1679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91069" y="928040"/>
                <a:ext cx="6400800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 fish tank contains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200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fish.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98%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of them are small, the rest are large.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I want to remove some of the small fish so that the remainder form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96%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of the fish left in the tank.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069" y="928040"/>
                <a:ext cx="6400800" cy="1938992"/>
              </a:xfrm>
              <a:prstGeom prst="rect">
                <a:avLst/>
              </a:prstGeom>
              <a:blipFill rotWithShape="1">
                <a:blip r:embed="rId5"/>
                <a:stretch>
                  <a:fillRect l="-952" t="-1572" r="-952" b="-47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91069" y="3168584"/>
                <a:ext cx="7543231" cy="34226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There are </a:t>
                </a:r>
                <a14:m>
                  <m:oMath xmlns:m="http://schemas.openxmlformats.org/officeDocument/2006/math">
                    <m:r>
                      <a:rPr lang="en-GB" sz="2000" b="0" i="0" dirty="0" smtClean="0">
                        <a:latin typeface="Cambria Math"/>
                      </a:rPr>
                      <m:t>200</m:t>
                    </m:r>
                    <m:r>
                      <a:rPr lang="en-GB" sz="2000" b="0" i="1" dirty="0" smtClean="0">
                        <a:latin typeface="Cambria Math"/>
                        <a:ea typeface="Cambria Math"/>
                      </a:rPr>
                      <m:t>×0.98=</m:t>
                    </m:r>
                    <m:r>
                      <a:rPr lang="en-GB" sz="2000" i="1" dirty="0" smtClean="0">
                        <a:latin typeface="Cambria Math"/>
                      </a:rPr>
                      <m:t>196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small fish in the tank.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Removing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small fish then calculating the percentage of them leads to:</a:t>
                </a:r>
              </a:p>
              <a:p>
                <a:r>
                  <a:rPr lang="en-GB" sz="2000" dirty="0"/>
                  <a:t>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/>
                          </a:rPr>
                          <m:t>196−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𝑛</m:t>
                        </m:r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200−</m:t>
                        </m:r>
                        <m:r>
                          <a:rPr lang="en-GB" sz="2000" b="0" i="1" smtClean="0">
                            <a:latin typeface="Cambria Math"/>
                          </a:rPr>
                          <m:t>𝑛</m:t>
                        </m:r>
                      </m:den>
                    </m:f>
                    <m:r>
                      <a:rPr lang="en-GB" sz="2000" b="0" i="1" smtClean="0">
                        <a:latin typeface="Cambria Math"/>
                      </a:rPr>
                      <m:t>=0.96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b="0" dirty="0"/>
                  <a:t>		          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196−</m:t>
                    </m:r>
                    <m:r>
                      <a:rPr lang="en-GB" sz="2000" b="0" i="1" smtClean="0">
                        <a:latin typeface="Cambria Math"/>
                      </a:rPr>
                      <m:t>𝑛</m:t>
                    </m:r>
                    <m:r>
                      <a:rPr lang="en-GB" sz="2000" b="0" i="1" smtClean="0">
                        <a:latin typeface="Cambria Math"/>
                      </a:rPr>
                      <m:t>=192−0.96</m:t>
                    </m:r>
                    <m:r>
                      <a:rPr lang="en-GB" sz="2000" b="0" i="1" smtClean="0">
                        <a:latin typeface="Cambria Math"/>
                      </a:rPr>
                      <m:t>𝑛</m:t>
                    </m:r>
                  </m:oMath>
                </a14:m>
                <a:endParaRPr lang="en-GB" sz="2000" b="0" dirty="0">
                  <a:latin typeface="Comic Sans MS" panose="030F0702030302020204" pitchFamily="66" charset="0"/>
                </a:endParaRPr>
              </a:p>
              <a:p>
                <a:r>
                  <a:rPr lang="en-GB" sz="2000" b="0" dirty="0"/>
                  <a:t>			       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4=0.04</m:t>
                    </m:r>
                    <m:r>
                      <a:rPr lang="en-GB" sz="2000" b="0" i="1" smtClean="0">
                        <a:latin typeface="Cambria Math"/>
                      </a:rPr>
                      <m:t>𝑛</m:t>
                    </m:r>
                  </m:oMath>
                </a14:m>
                <a:endParaRPr lang="en-GB" sz="2000" b="0" dirty="0">
                  <a:latin typeface="Comic Sans MS" panose="030F0702030302020204" pitchFamily="66" charset="0"/>
                </a:endParaRPr>
              </a:p>
              <a:p>
                <a:r>
                  <a:rPr lang="en-GB" sz="2000" b="0" dirty="0"/>
                  <a:t>			       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𝑛</m:t>
                    </m:r>
                    <m:r>
                      <a:rPr lang="en-GB" sz="2000" b="0" i="1" smtClean="0">
                        <a:latin typeface="Cambria Math"/>
                      </a:rPr>
                      <m:t>=100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GB" sz="2800" dirty="0">
                    <a:latin typeface="Comic Sans MS" panose="030F0702030302020204" pitchFamily="66" charset="0"/>
                  </a:rPr>
                  <a:t>I should remove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/>
                      </a:rPr>
                      <m:t>100</m:t>
                    </m:r>
                  </m:oMath>
                </a14:m>
                <a:r>
                  <a:rPr lang="en-GB" sz="2800" dirty="0">
                    <a:latin typeface="Comic Sans MS" panose="030F0702030302020204" pitchFamily="66" charset="0"/>
                  </a:rPr>
                  <a:t> small fish.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069" y="3168584"/>
                <a:ext cx="7543231" cy="3422604"/>
              </a:xfrm>
              <a:prstGeom prst="rect">
                <a:avLst/>
              </a:prstGeom>
              <a:blipFill rotWithShape="1">
                <a:blip r:embed="rId6"/>
                <a:stretch>
                  <a:fillRect l="-808" t="-891" b="-41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1762569" y="204714"/>
            <a:ext cx="46362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Piscatorial Percentages</a:t>
            </a:r>
          </a:p>
        </p:txBody>
      </p:sp>
    </p:spTree>
    <p:extLst>
      <p:ext uri="{BB962C8B-B14F-4D97-AF65-F5344CB8AC3E}">
        <p14:creationId xmlns:p14="http://schemas.microsoft.com/office/powerpoint/2010/main" val="476635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796584" y="409416"/>
            <a:ext cx="2238231" cy="2246614"/>
            <a:chOff x="2028825" y="876300"/>
            <a:chExt cx="5086350" cy="51054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8825" y="876300"/>
              <a:ext cx="5086350" cy="510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8801" y="4899655"/>
              <a:ext cx="1652797" cy="1039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4441" y="4260152"/>
              <a:ext cx="995111" cy="1679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91069" y="928040"/>
                <a:ext cx="6400800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A fish tank contains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200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fish.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98%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of them are small, the rest are large.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I want to remove some of the small fish so that the remainder form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96%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of the fish left in the tank.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069" y="928040"/>
                <a:ext cx="6400800" cy="1938992"/>
              </a:xfrm>
              <a:prstGeom prst="rect">
                <a:avLst/>
              </a:prstGeom>
              <a:blipFill rotWithShape="1">
                <a:blip r:embed="rId5"/>
                <a:stretch>
                  <a:fillRect l="-952" t="-1572" r="-952" b="-47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191069" y="3155884"/>
                <a:ext cx="8038531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Or….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Focus on what is invariant – the number of large fish in the tank.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There are </a:t>
                </a:r>
                <a14:m>
                  <m:oMath xmlns:m="http://schemas.openxmlformats.org/officeDocument/2006/math">
                    <m:r>
                      <a:rPr lang="en-GB" sz="2000" b="0" i="0" dirty="0" smtClean="0">
                        <a:latin typeface="Cambria Math"/>
                      </a:rPr>
                      <m:t>200</m:t>
                    </m:r>
                    <m:r>
                      <a:rPr lang="en-GB" sz="2000" b="0" i="1" dirty="0" smtClean="0">
                        <a:latin typeface="Cambria Math"/>
                        <a:ea typeface="Cambria Math"/>
                      </a:rPr>
                      <m:t>×0.02=4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large fish in the tank.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After removing the small fish these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4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large fish represent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4%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of the whole, so there must be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100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fish finally in the tank.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So remove </a:t>
                </a:r>
                <a14:m>
                  <m:oMath xmlns:m="http://schemas.openxmlformats.org/officeDocument/2006/math">
                    <m:r>
                      <a:rPr lang="en-GB" sz="2000" b="0" i="0" dirty="0" smtClean="0"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small fish.</a:t>
                </a:r>
                <a:endParaRPr lang="en-GB" sz="28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069" y="3155884"/>
                <a:ext cx="8038531" cy="3170099"/>
              </a:xfrm>
              <a:prstGeom prst="rect">
                <a:avLst/>
              </a:prstGeom>
              <a:blipFill>
                <a:blip r:embed="rId6"/>
                <a:stretch>
                  <a:fillRect l="-758" t="-1154" r="-227" b="-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/>
          <p:cNvSpPr/>
          <p:nvPr/>
        </p:nvSpPr>
        <p:spPr>
          <a:xfrm>
            <a:off x="8507577" y="1869209"/>
            <a:ext cx="501275" cy="786821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6796585" y="404994"/>
            <a:ext cx="550548" cy="786821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 rot="16200000">
            <a:off x="6909790" y="1979499"/>
            <a:ext cx="529012" cy="786821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 rot="16200000">
            <a:off x="8366809" y="299907"/>
            <a:ext cx="567804" cy="786821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1762569" y="204714"/>
            <a:ext cx="46362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Piscatorial Percentages</a:t>
            </a:r>
          </a:p>
        </p:txBody>
      </p:sp>
    </p:spTree>
    <p:extLst>
      <p:ext uri="{BB962C8B-B14F-4D97-AF65-F5344CB8AC3E}">
        <p14:creationId xmlns:p14="http://schemas.microsoft.com/office/powerpoint/2010/main" val="3215236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2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796584" y="409416"/>
            <a:ext cx="2238231" cy="2246614"/>
            <a:chOff x="2028825" y="876300"/>
            <a:chExt cx="5086350" cy="51054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8825" y="876300"/>
              <a:ext cx="5086350" cy="510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8801" y="4899655"/>
              <a:ext cx="1652797" cy="1039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4441" y="4260152"/>
              <a:ext cx="995111" cy="1679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191069" y="1013148"/>
                <a:ext cx="6425631" cy="23245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400" dirty="0">
                    <a:latin typeface="Comic Sans MS" panose="030F0702030302020204" pitchFamily="66" charset="0"/>
                  </a:rPr>
                  <a:t>If, after removing the number of small fish that you calculated, there are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fish remaining in the fish tank, then you have the correct answer.</a:t>
                </a: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069" y="1013148"/>
                <a:ext cx="6425631" cy="2324547"/>
              </a:xfrm>
              <a:prstGeom prst="rect">
                <a:avLst/>
              </a:prstGeom>
              <a:blipFill>
                <a:blip r:embed="rId5"/>
                <a:stretch>
                  <a:fillRect l="-1423" r="-2182" b="-49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1762569" y="204714"/>
            <a:ext cx="46362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Piscatorial Percentages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3B0769D-F070-4C3F-AA05-F7749F501B09}"/>
                  </a:ext>
                </a:extLst>
              </p:cNvPr>
              <p:cNvSpPr txBox="1"/>
              <p:nvPr/>
            </p:nvSpPr>
            <p:spPr>
              <a:xfrm>
                <a:off x="191069" y="3558143"/>
                <a:ext cx="8810468" cy="26060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sz="2400" dirty="0">
                    <a:latin typeface="Comic Sans MS" panose="030F0702030302020204" pitchFamily="66" charset="0"/>
                  </a:rPr>
                  <a:t>So, if you started with:	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15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you should remove 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400" dirty="0">
                    <a:latin typeface="Comic Sans MS" panose="030F0702030302020204" pitchFamily="66" charset="0"/>
                  </a:rPr>
                  <a:t>				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200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you should remove 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400" dirty="0">
                    <a:latin typeface="Comic Sans MS" panose="030F0702030302020204" pitchFamily="66" charset="0"/>
                  </a:rPr>
                  <a:t>				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00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you should remove 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00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sz="2400" dirty="0">
                    <a:latin typeface="Comic Sans MS" panose="030F0702030302020204" pitchFamily="66" charset="0"/>
                  </a:rPr>
                  <a:t>				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00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you should remove  </a:t>
                </a:r>
                <a14:m>
                  <m:oMath xmlns:m="http://schemas.openxmlformats.org/officeDocument/2006/math">
                    <m:r>
                      <a:rPr lang="en-GB" sz="2800" b="0" i="0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00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3B0769D-F070-4C3F-AA05-F7749F501B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069" y="3558143"/>
                <a:ext cx="8810468" cy="2606098"/>
              </a:xfrm>
              <a:prstGeom prst="rect">
                <a:avLst/>
              </a:prstGeom>
              <a:blipFill>
                <a:blip r:embed="rId6"/>
                <a:stretch>
                  <a:fillRect l="-1037" b="-42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3683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139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03C6E-011C-42D5-83C7-0CC5A3E5C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6BCD193-14BB-4FFE-9045-F5AFD175F60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983162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GB" dirty="0"/>
                  <a:t>The answers are not all the same but it is simple to work out each answer when you know that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GB" dirty="0"/>
                  <a:t> fish always remain in the fish tank.</a:t>
                </a:r>
                <a:br>
                  <a:rPr lang="en-GB" dirty="0"/>
                </a:br>
                <a:endParaRPr lang="en-GB" dirty="0"/>
              </a:p>
              <a:p>
                <a:r>
                  <a:rPr lang="en-GB" dirty="0"/>
                  <a:t>I could have asked the question “How many fish remain?” but I felt that that would point pupils straight at the more insightful method of solution.</a:t>
                </a:r>
              </a:p>
              <a:p>
                <a:endParaRPr lang="en-GB" dirty="0"/>
              </a:p>
              <a:p>
                <a:r>
                  <a:rPr lang="en-GB" dirty="0"/>
                  <a:t>It would be a simple matter for you to modify the worksheets if you would prefer to ask that question.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6BCD193-14BB-4FFE-9045-F5AFD175F6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983162"/>
              </a:xfrm>
              <a:blipFill>
                <a:blip r:embed="rId2"/>
                <a:stretch>
                  <a:fillRect l="-1481" t="-3182" r="-16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9688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271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48466" y="1351128"/>
            <a:ext cx="5086350" cy="5105400"/>
            <a:chOff x="2028825" y="876300"/>
            <a:chExt cx="5086350" cy="51054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8825" y="876300"/>
              <a:ext cx="5086350" cy="510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8801" y="4899655"/>
              <a:ext cx="1652797" cy="10397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4441" y="4260152"/>
              <a:ext cx="995111" cy="1679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191069" y="1351128"/>
            <a:ext cx="375739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A fish tank contains 200 fish.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98% of them are small, the rest are large.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I want to remove some of the small fish so that the remainder form 96% of the fish left in the tank.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How many should I remove?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23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53897" y="286602"/>
            <a:ext cx="46362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Piscatorial Percentages</a:t>
            </a:r>
          </a:p>
        </p:txBody>
      </p:sp>
    </p:spTree>
    <p:extLst>
      <p:ext uri="{BB962C8B-B14F-4D97-AF65-F5344CB8AC3E}">
        <p14:creationId xmlns:p14="http://schemas.microsoft.com/office/powerpoint/2010/main" val="472831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1995</TotalTime>
  <Words>1289</Words>
  <Application>Microsoft Office PowerPoint</Application>
  <PresentationFormat>On-screen Show (4:3)</PresentationFormat>
  <Paragraphs>197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Bradley Hand ITC</vt:lpstr>
      <vt:lpstr>Calibri</vt:lpstr>
      <vt:lpstr>Cambria Math</vt:lpstr>
      <vt:lpstr>Comic Sans MS</vt:lpstr>
      <vt:lpstr>Office Theme</vt:lpstr>
      <vt:lpstr>Piscatorial Percentages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Note to Teacher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 Shell Product</dc:title>
  <dc:creator>John</dc:creator>
  <cp:lastModifiedBy>John Burke</cp:lastModifiedBy>
  <cp:revision>72</cp:revision>
  <cp:lastPrinted>2018-03-26T06:47:46Z</cp:lastPrinted>
  <dcterms:created xsi:type="dcterms:W3CDTF">2015-08-06T08:43:30Z</dcterms:created>
  <dcterms:modified xsi:type="dcterms:W3CDTF">2020-08-05T16:18:28Z</dcterms:modified>
</cp:coreProperties>
</file>